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60" r:id="rId3"/>
    <p:sldId id="261" r:id="rId4"/>
    <p:sldId id="286" r:id="rId5"/>
    <p:sldId id="262" r:id="rId6"/>
    <p:sldId id="263" r:id="rId7"/>
    <p:sldId id="264" r:id="rId8"/>
  </p:sldIdLst>
  <p:sldSz cx="9144000" cy="5143500" type="screen16x9"/>
  <p:notesSz cx="6858000" cy="9144000"/>
  <p:embeddedFontLst>
    <p:embeddedFont>
      <p:font typeface="Caladea" panose="020B0604020202020204" charset="0"/>
      <p:regular r:id="rId10"/>
      <p:bold r:id="rId11"/>
      <p:italic r:id="rId12"/>
      <p:boldItalic r:id="rId13"/>
    </p:embeddedFont>
    <p:embeddedFont>
      <p:font typeface="Inter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5a57be6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5a57be6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5a57be6f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gf5a57be6f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5a57be6f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f5a57be6f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5a57be6f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f5a57be6f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5a57be6f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f5a57be6f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5a57be6f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f5a57be6f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23475" y="1991825"/>
            <a:ext cx="5097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300"/>
              <a:buNone/>
              <a:defRPr sz="63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299540">
            <a:off x="-483435" y="-376721"/>
            <a:ext cx="1752108" cy="303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91422">
            <a:off x="605725" y="905841"/>
            <a:ext cx="1035804" cy="15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5760">
            <a:off x="-464543" y="1390447"/>
            <a:ext cx="1714323" cy="245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13168">
            <a:off x="763972" y="3411631"/>
            <a:ext cx="3620451" cy="438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802045">
            <a:off x="1752231" y="-2258410"/>
            <a:ext cx="2507495" cy="402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260899" y="2741138"/>
            <a:ext cx="3307036" cy="34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739448">
            <a:off x="6952455" y="-409254"/>
            <a:ext cx="3761843" cy="377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622412">
            <a:off x="6123589" y="3587887"/>
            <a:ext cx="2505328" cy="352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765567">
            <a:off x="7372200" y="1034735"/>
            <a:ext cx="1653984" cy="246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223525">
            <a:off x="7328398" y="2084853"/>
            <a:ext cx="2386556" cy="358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5400000">
            <a:off x="4752249" y="-1621017"/>
            <a:ext cx="1906375" cy="361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334988" y="4010025"/>
            <a:ext cx="3502724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507350" y="764500"/>
            <a:ext cx="61293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507350" y="1445950"/>
            <a:ext cx="6129300" cy="4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811850" y="2161800"/>
            <a:ext cx="5520300" cy="117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51435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aladea"/>
              <a:buChar char="○"/>
              <a:defRPr sz="45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marL="914400" lvl="1" indent="-51435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aladea"/>
              <a:buChar char="○"/>
              <a:defRPr sz="45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marL="1371600" lvl="2" indent="-51435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aladea"/>
              <a:buChar char="■"/>
              <a:defRPr sz="45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marL="1828800" lvl="3" indent="-51435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aladea"/>
              <a:buChar char="●"/>
              <a:defRPr sz="45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marL="2286000" lvl="4" indent="-51435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aladea"/>
              <a:buChar char="○"/>
              <a:defRPr sz="45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marL="2743200" lvl="5" indent="-51435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aladea"/>
              <a:buChar char="■"/>
              <a:defRPr sz="45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marL="3200400" lvl="6" indent="-51435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aladea"/>
              <a:buChar char="●"/>
              <a:defRPr sz="45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marL="3657600" lvl="7" indent="-51435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Caladea"/>
              <a:buChar char="○"/>
              <a:defRPr sz="45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marL="4114800" lvl="8" indent="-514350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4500"/>
              <a:buFont typeface="Caladea"/>
              <a:buChar char="■"/>
              <a:defRPr sz="45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6459" y="-539440"/>
            <a:ext cx="2284846" cy="337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36956">
            <a:off x="-734973" y="2303878"/>
            <a:ext cx="2731889" cy="4186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4"/>
          <p:cNvCxnSpPr/>
          <p:nvPr/>
        </p:nvCxnSpPr>
        <p:spPr>
          <a:xfrm>
            <a:off x="1811838" y="3533744"/>
            <a:ext cx="5520300" cy="0"/>
          </a:xfrm>
          <a:prstGeom prst="straightConnector1">
            <a:avLst/>
          </a:prstGeom>
          <a:noFill/>
          <a:ln w="254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4"/>
          <p:cNvSpPr txBox="1">
            <a:spLocks noGrp="1"/>
          </p:cNvSpPr>
          <p:nvPr>
            <p:ph type="subTitle" idx="2"/>
          </p:nvPr>
        </p:nvSpPr>
        <p:spPr>
          <a:xfrm>
            <a:off x="1811850" y="3739450"/>
            <a:ext cx="55203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Caladea"/>
              <a:buNone/>
              <a:defRPr sz="23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Caladea"/>
              <a:buNone/>
              <a:defRPr sz="23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Caladea"/>
              <a:buNone/>
              <a:defRPr sz="23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Caladea"/>
              <a:buNone/>
              <a:defRPr sz="23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Caladea"/>
              <a:buNone/>
              <a:defRPr sz="23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Caladea"/>
              <a:buNone/>
              <a:defRPr sz="23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Caladea"/>
              <a:buNone/>
              <a:defRPr sz="23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Caladea"/>
              <a:buNone/>
              <a:defRPr sz="23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300"/>
              <a:buFont typeface="Caladea"/>
              <a:buNone/>
              <a:defRPr sz="2300">
                <a:solidFill>
                  <a:schemeClr val="lt2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514350" y="723075"/>
            <a:ext cx="8115300" cy="62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514350" y="1894725"/>
            <a:ext cx="3858300" cy="249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771306" y="1894725"/>
            <a:ext cx="3858300" cy="249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752475" y="504825"/>
            <a:ext cx="7639200" cy="45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350" y="723075"/>
            <a:ext cx="81153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adea"/>
              <a:buNone/>
              <a:defRPr sz="4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adea"/>
              <a:buNone/>
              <a:defRPr sz="4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adea"/>
              <a:buNone/>
              <a:defRPr sz="4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adea"/>
              <a:buNone/>
              <a:defRPr sz="4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adea"/>
              <a:buNone/>
              <a:defRPr sz="4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adea"/>
              <a:buNone/>
              <a:defRPr sz="4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adea"/>
              <a:buNone/>
              <a:defRPr sz="4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adea"/>
              <a:buNone/>
              <a:defRPr sz="4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adea"/>
              <a:buNone/>
              <a:defRPr sz="45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350" y="2024474"/>
            <a:ext cx="8115300" cy="23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buNone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buNone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buNone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buNone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buNone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buNone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buNone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buNone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ctrTitle"/>
          </p:nvPr>
        </p:nvSpPr>
        <p:spPr>
          <a:xfrm>
            <a:off x="1895885" y="1779174"/>
            <a:ext cx="5097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P</a:t>
            </a:r>
            <a:r>
              <a:rPr lang="en" dirty="0" smtClean="0"/>
              <a:t>ermisos en Linux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1895885" y="3593805"/>
            <a:ext cx="5252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 smtClean="0">
                <a:solidFill>
                  <a:schemeClr val="bg1"/>
                </a:solidFill>
              </a:rPr>
              <a:t>Andres</a:t>
            </a:r>
            <a:r>
              <a:rPr lang="es-ES" i="1" dirty="0" smtClean="0">
                <a:solidFill>
                  <a:schemeClr val="bg1"/>
                </a:solidFill>
              </a:rPr>
              <a:t> Torres &amp; </a:t>
            </a:r>
            <a:r>
              <a:rPr lang="es-ES" i="1" dirty="0" err="1" smtClean="0">
                <a:solidFill>
                  <a:schemeClr val="bg1"/>
                </a:solidFill>
              </a:rPr>
              <a:t>Sory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 err="1" smtClean="0">
                <a:solidFill>
                  <a:schemeClr val="bg1"/>
                </a:solidFill>
              </a:rPr>
              <a:t>Rodriguez</a:t>
            </a:r>
            <a:endParaRPr lang="es-CO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-136515" y="502093"/>
            <a:ext cx="61293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¿Qué  son los permisos?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-1312907" y="1918904"/>
            <a:ext cx="6129300" cy="4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-CO" dirty="0" smtClean="0"/>
              <a:t>L</a:t>
            </a:r>
            <a:r>
              <a:rPr lang="en" dirty="0" smtClean="0"/>
              <a:t>icencia de software</a:t>
            </a:r>
            <a:endParaRPr dirty="0"/>
          </a:p>
        </p:txBody>
      </p:sp>
      <p:sp>
        <p:nvSpPr>
          <p:cNvPr id="2" name="Rectángulo 1"/>
          <p:cNvSpPr/>
          <p:nvPr/>
        </p:nvSpPr>
        <p:spPr>
          <a:xfrm>
            <a:off x="369870" y="2346360"/>
            <a:ext cx="25274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Contrato 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describe los derechos legales del uso autorizado del </a:t>
            </a:r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programa.</a:t>
            </a:r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69870" y="3604813"/>
            <a:ext cx="2558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un acuerdo entre fabricante y usuario que permite la utilización del producto</a:t>
            </a:r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820311" y="1049915"/>
            <a:ext cx="2573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Privilegios </a:t>
            </a:r>
            <a:r>
              <a:rPr lang="es-CO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permisos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462667" y="1479649"/>
            <a:ext cx="21524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Nivel 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acceso que los usuarios y los grupos tienen respecto de un objeto.</a:t>
            </a:r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349430" y="3197658"/>
            <a:ext cx="25428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Aunque un usuario posea el privilegio para realizar determinadas acciones, puede que el usuario también necesite permiso para realizar la acción en un objeto concreto.</a:t>
            </a:r>
            <a:endParaRPr lang="es-C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62" y="1600465"/>
            <a:ext cx="1491789" cy="14917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667" y="2732605"/>
            <a:ext cx="2352231" cy="235223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52" y="431515"/>
            <a:ext cx="5988725" cy="4395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18" y="508132"/>
            <a:ext cx="6206964" cy="41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2468763" y="230289"/>
            <a:ext cx="4442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P</a:t>
            </a:r>
            <a:r>
              <a:rPr lang="en" sz="4500" i="0" u="none" strike="noStrike" cap="none" dirty="0" smtClean="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ermisos de Linux </a:t>
            </a:r>
            <a:endParaRPr sz="700" dirty="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6417" y="245460"/>
            <a:ext cx="22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rotección del </a:t>
            </a:r>
            <a:r>
              <a:rPr lang="es-E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y los archivos de los usuarios</a:t>
            </a:r>
            <a:endParaRPr lang="es-CO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911163" y="167065"/>
            <a:ext cx="21331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i="1" dirty="0" smtClean="0">
                <a:solidFill>
                  <a:srgbClr val="2C2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comando </a:t>
            </a:r>
            <a:r>
              <a:rPr lang="es-ES" sz="1600" b="1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CHMOD</a:t>
            </a:r>
            <a:r>
              <a:rPr lang="es-ES" sz="1600" i="1" dirty="0">
                <a:solidFill>
                  <a:srgbClr val="2C2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nos permite modificar cualquier permiso.</a:t>
            </a:r>
            <a:endParaRPr lang="es-CO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63546" y="1402199"/>
            <a:ext cx="2737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uper</a:t>
            </a:r>
            <a:r>
              <a:rPr lang="es-E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-usuario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acciones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 limites en el 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sistema. 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3546" y="1938038"/>
            <a:ext cx="25158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2C2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2C2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2C2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mantenimiento </a:t>
            </a:r>
            <a:r>
              <a:rPr lang="es-ES" b="1" dirty="0">
                <a:solidFill>
                  <a:srgbClr val="2C2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Linux</a:t>
            </a:r>
            <a:endParaRPr lang="es-C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98163" y="3536902"/>
            <a:ext cx="3248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353535"/>
                </a:solidFill>
                <a:latin typeface="Mulish"/>
              </a:rPr>
              <a:t>Permisos en Linux</a:t>
            </a:r>
            <a:r>
              <a:rPr lang="es-ES" dirty="0">
                <a:solidFill>
                  <a:srgbClr val="353535"/>
                </a:solidFill>
                <a:latin typeface="Mulish"/>
              </a:rPr>
              <a:t> </a:t>
            </a:r>
            <a:r>
              <a:rPr lang="es-ES" b="1" dirty="0">
                <a:solidFill>
                  <a:srgbClr val="353535"/>
                </a:solidFill>
                <a:latin typeface="Mulish"/>
              </a:rPr>
              <a:t>del </a:t>
            </a:r>
            <a:r>
              <a:rPr lang="es-ES" b="1" dirty="0" smtClean="0">
                <a:solidFill>
                  <a:srgbClr val="353535"/>
                </a:solidFill>
                <a:latin typeface="Mulish"/>
              </a:rPr>
              <a:t>propietario </a:t>
            </a:r>
            <a:r>
              <a:rPr lang="es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lish"/>
              </a:rPr>
              <a:t>U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6490" y="3989488"/>
            <a:ext cx="2045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353535"/>
                </a:solidFill>
                <a:latin typeface="Mulish"/>
              </a:rPr>
              <a:t>Permisos del </a:t>
            </a:r>
            <a:r>
              <a:rPr lang="es-CO" b="1" dirty="0" smtClean="0">
                <a:solidFill>
                  <a:srgbClr val="353535"/>
                </a:solidFill>
                <a:latin typeface="Mulish"/>
              </a:rPr>
              <a:t>grupo </a:t>
            </a:r>
            <a:r>
              <a:rPr lang="es-CO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lish"/>
              </a:rPr>
              <a:t>G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48563" y="4442074"/>
            <a:ext cx="3029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353535"/>
                </a:solidFill>
                <a:latin typeface="Mulish"/>
              </a:rPr>
              <a:t>Permisos del resto de </a:t>
            </a:r>
            <a:r>
              <a:rPr lang="es-ES" b="1" dirty="0" smtClean="0">
                <a:solidFill>
                  <a:srgbClr val="353535"/>
                </a:solidFill>
                <a:latin typeface="Mulish"/>
              </a:rPr>
              <a:t>usuarios </a:t>
            </a:r>
            <a:r>
              <a:rPr lang="es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ulish"/>
              </a:rPr>
              <a:t>O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123502" y="2315837"/>
            <a:ext cx="29207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353535"/>
                </a:solidFill>
                <a:latin typeface="Mulish"/>
              </a:rPr>
              <a:t>Permiso de lectura:</a:t>
            </a:r>
            <a:r>
              <a:rPr lang="es-ES" dirty="0">
                <a:solidFill>
                  <a:srgbClr val="353535"/>
                </a:solidFill>
                <a:latin typeface="Mulish"/>
              </a:rPr>
              <a:t> </a:t>
            </a:r>
            <a:endParaRPr lang="es-ES" dirty="0" smtClean="0">
              <a:solidFill>
                <a:srgbClr val="353535"/>
              </a:solidFill>
              <a:latin typeface="Mulish"/>
            </a:endParaRPr>
          </a:p>
          <a:p>
            <a:pPr algn="ctr"/>
            <a:r>
              <a:rPr lang="es-ES" dirty="0" smtClean="0">
                <a:solidFill>
                  <a:srgbClr val="353535"/>
                </a:solidFill>
                <a:latin typeface="Mulish"/>
              </a:rPr>
              <a:t>Observación del </a:t>
            </a:r>
            <a:r>
              <a:rPr lang="es-ES" dirty="0">
                <a:solidFill>
                  <a:srgbClr val="353535"/>
                </a:solidFill>
                <a:latin typeface="Mulish"/>
              </a:rPr>
              <a:t>contenido de un archivo o un directorio de los archivos Linux</a:t>
            </a:r>
            <a:r>
              <a:rPr lang="es-ES" dirty="0" smtClean="0">
                <a:solidFill>
                  <a:srgbClr val="353535"/>
                </a:solidFill>
                <a:latin typeface="Mulish"/>
              </a:rPr>
              <a:t>.</a:t>
            </a:r>
          </a:p>
          <a:p>
            <a:pPr algn="ctr"/>
            <a:endParaRPr lang="es-ES" dirty="0">
              <a:solidFill>
                <a:srgbClr val="353535"/>
              </a:solidFill>
              <a:latin typeface="Mulish"/>
            </a:endParaRPr>
          </a:p>
          <a:p>
            <a:pPr algn="ctr"/>
            <a:r>
              <a:rPr lang="es-ES" b="1" dirty="0">
                <a:solidFill>
                  <a:srgbClr val="353535"/>
                </a:solidFill>
                <a:latin typeface="Mulish"/>
              </a:rPr>
              <a:t>Permiso de escritura:</a:t>
            </a:r>
            <a:r>
              <a:rPr lang="es-ES" dirty="0">
                <a:solidFill>
                  <a:srgbClr val="353535"/>
                </a:solidFill>
                <a:latin typeface="Mulish"/>
              </a:rPr>
              <a:t> </a:t>
            </a:r>
            <a:endParaRPr lang="es-ES" dirty="0" smtClean="0">
              <a:solidFill>
                <a:srgbClr val="353535"/>
              </a:solidFill>
              <a:latin typeface="Mulish"/>
            </a:endParaRPr>
          </a:p>
          <a:p>
            <a:pPr algn="ctr"/>
            <a:r>
              <a:rPr lang="es-ES" dirty="0" smtClean="0">
                <a:solidFill>
                  <a:srgbClr val="353535"/>
                </a:solidFill>
                <a:latin typeface="Mulish"/>
              </a:rPr>
              <a:t>Edición </a:t>
            </a:r>
            <a:r>
              <a:rPr lang="es-ES" dirty="0">
                <a:solidFill>
                  <a:srgbClr val="353535"/>
                </a:solidFill>
                <a:latin typeface="Mulish"/>
              </a:rPr>
              <a:t>o </a:t>
            </a:r>
            <a:r>
              <a:rPr lang="es-ES" dirty="0" smtClean="0">
                <a:solidFill>
                  <a:srgbClr val="353535"/>
                </a:solidFill>
                <a:latin typeface="Mulish"/>
              </a:rPr>
              <a:t>modificación de </a:t>
            </a:r>
            <a:r>
              <a:rPr lang="es-ES" dirty="0">
                <a:solidFill>
                  <a:srgbClr val="353535"/>
                </a:solidFill>
                <a:latin typeface="Mulish"/>
              </a:rPr>
              <a:t>un archivo o el contenido de un directorio</a:t>
            </a:r>
            <a:r>
              <a:rPr lang="es-ES" dirty="0" smtClean="0">
                <a:solidFill>
                  <a:srgbClr val="353535"/>
                </a:solidFill>
                <a:latin typeface="Mulish"/>
              </a:rPr>
              <a:t>.</a:t>
            </a:r>
          </a:p>
          <a:p>
            <a:pPr algn="ctr"/>
            <a:endParaRPr lang="es-ES" dirty="0">
              <a:solidFill>
                <a:srgbClr val="353535"/>
              </a:solidFill>
              <a:latin typeface="Mulish"/>
            </a:endParaRPr>
          </a:p>
          <a:p>
            <a:pPr algn="ctr"/>
            <a:r>
              <a:rPr lang="es-ES" b="1" dirty="0">
                <a:solidFill>
                  <a:srgbClr val="353535"/>
                </a:solidFill>
                <a:latin typeface="Mulish"/>
              </a:rPr>
              <a:t>Permiso de ejecución</a:t>
            </a:r>
            <a:r>
              <a:rPr lang="es-ES" dirty="0">
                <a:solidFill>
                  <a:srgbClr val="353535"/>
                </a:solidFill>
                <a:latin typeface="Mulish"/>
              </a:rPr>
              <a:t>: </a:t>
            </a:r>
          </a:p>
          <a:p>
            <a:pPr algn="ctr"/>
            <a:r>
              <a:rPr lang="es-ES" dirty="0" smtClean="0">
                <a:solidFill>
                  <a:srgbClr val="353535"/>
                </a:solidFill>
                <a:latin typeface="Mulish"/>
              </a:rPr>
              <a:t>Ejecución de </a:t>
            </a:r>
            <a:r>
              <a:rPr lang="es-ES" dirty="0">
                <a:solidFill>
                  <a:srgbClr val="353535"/>
                </a:solidFill>
                <a:latin typeface="Mulish"/>
              </a:rPr>
              <a:t>los archivos Linux.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50" y="1076457"/>
            <a:ext cx="1088077" cy="108807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5" y="1283866"/>
            <a:ext cx="2785672" cy="2785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8"/>
          <p:cNvGrpSpPr/>
          <p:nvPr/>
        </p:nvGrpSpPr>
        <p:grpSpPr>
          <a:xfrm>
            <a:off x="6219678" y="2681655"/>
            <a:ext cx="4121707" cy="3600530"/>
            <a:chOff x="-1" y="0"/>
            <a:chExt cx="10991220" cy="9601412"/>
          </a:xfrm>
        </p:grpSpPr>
        <p:pic>
          <p:nvPicPr>
            <p:cNvPr id="125" name="Google Shape;12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653868">
              <a:off x="5463447" y="643755"/>
              <a:ext cx="4321349" cy="6274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81735" y="3438227"/>
              <a:ext cx="4198671" cy="6163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221905">
              <a:off x="1112843" y="3790808"/>
              <a:ext cx="3855384" cy="49867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Google Shape;128;p18"/>
          <p:cNvGrpSpPr/>
          <p:nvPr/>
        </p:nvGrpSpPr>
        <p:grpSpPr>
          <a:xfrm>
            <a:off x="-1303550" y="2244256"/>
            <a:ext cx="4111900" cy="3710435"/>
            <a:chOff x="-1" y="1"/>
            <a:chExt cx="10965066" cy="9894492"/>
          </a:xfrm>
        </p:grpSpPr>
        <p:pic>
          <p:nvPicPr>
            <p:cNvPr id="129" name="Google Shape;129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700000">
              <a:off x="1585415" y="608994"/>
              <a:ext cx="4321348" cy="6274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787571" y="3731307"/>
              <a:ext cx="4198671" cy="6163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1982942">
              <a:off x="6061794" y="3973850"/>
              <a:ext cx="3855384" cy="49867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752400" y="362238"/>
            <a:ext cx="7639200" cy="45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¿Cómo cambiar un permiso?</a:t>
            </a:r>
            <a:endParaRPr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576665" y="1173349"/>
            <a:ext cx="3191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</a:t>
            </a:r>
            <a:r>
              <a:rPr lang="es-ES" dirty="0" smtClean="0"/>
              <a:t>omando </a:t>
            </a:r>
            <a:r>
              <a:rPr lang="es-ES" b="1" dirty="0" smtClean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es-ES" b="1" dirty="0" err="1">
                <a:solidFill>
                  <a:schemeClr val="accent5">
                    <a:lumMod val="25000"/>
                  </a:schemeClr>
                </a:solidFill>
              </a:rPr>
              <a:t>ls</a:t>
            </a:r>
            <a:r>
              <a:rPr lang="es-ES" b="1" dirty="0">
                <a:solidFill>
                  <a:schemeClr val="accent5">
                    <a:lumMod val="25000"/>
                  </a:schemeClr>
                </a:solidFill>
              </a:rPr>
              <a:t> -l) </a:t>
            </a:r>
            <a:r>
              <a:rPr lang="es-ES" dirty="0"/>
              <a:t>para listar un directorio y sus permisos. </a:t>
            </a:r>
            <a:endParaRPr lang="es-ES" dirty="0" smtClean="0"/>
          </a:p>
          <a:p>
            <a:endParaRPr lang="es-ES" dirty="0" smtClean="0"/>
          </a:p>
          <a:p>
            <a:r>
              <a:rPr lang="es-ES" b="1" dirty="0" smtClean="0">
                <a:solidFill>
                  <a:schemeClr val="accent5">
                    <a:lumMod val="25000"/>
                  </a:schemeClr>
                </a:solidFill>
              </a:rPr>
              <a:t>(“</a:t>
            </a:r>
            <a:r>
              <a:rPr lang="es-ES" b="1" dirty="0" err="1">
                <a:solidFill>
                  <a:schemeClr val="accent5">
                    <a:lumMod val="25000"/>
                  </a:schemeClr>
                </a:solidFill>
              </a:rPr>
              <a:t>drwx</a:t>
            </a:r>
            <a:r>
              <a:rPr lang="es-ES" b="1" dirty="0">
                <a:solidFill>
                  <a:schemeClr val="accent5">
                    <a:lumMod val="25000"/>
                  </a:schemeClr>
                </a:solidFill>
              </a:rPr>
              <a:t>——” y “-</a:t>
            </a:r>
            <a:r>
              <a:rPr lang="es-ES" b="1" dirty="0" err="1">
                <a:solidFill>
                  <a:schemeClr val="accent5">
                    <a:lumMod val="25000"/>
                  </a:schemeClr>
                </a:solidFill>
              </a:rPr>
              <a:t>rw</a:t>
            </a:r>
            <a:r>
              <a:rPr lang="es-ES" b="1" dirty="0">
                <a:solidFill>
                  <a:schemeClr val="accent5">
                    <a:lumMod val="25000"/>
                  </a:schemeClr>
                </a:solidFill>
              </a:rPr>
              <a:t>-</a:t>
            </a:r>
            <a:r>
              <a:rPr lang="es-ES" b="1" dirty="0" err="1">
                <a:solidFill>
                  <a:schemeClr val="accent5">
                    <a:lumMod val="25000"/>
                  </a:schemeClr>
                </a:solidFill>
              </a:rPr>
              <a:t>rw</a:t>
            </a:r>
            <a:r>
              <a:rPr lang="es-ES" b="1" dirty="0">
                <a:solidFill>
                  <a:schemeClr val="accent5">
                    <a:lumMod val="25000"/>
                  </a:schemeClr>
                </a:solidFill>
              </a:rPr>
              <a:t>-r–”) </a:t>
            </a:r>
            <a:r>
              <a:rPr lang="es-ES" dirty="0"/>
              <a:t>es la forma utilizada para mostrar los permisos de los directorios y archivos.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4731870" y="975573"/>
            <a:ext cx="4572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u: usuario</a:t>
            </a:r>
          </a:p>
          <a:p>
            <a:endParaRPr lang="es-E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g: grupo</a:t>
            </a:r>
          </a:p>
          <a:p>
            <a:endParaRPr lang="es-E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:</a:t>
            </a:r>
            <a:r>
              <a:rPr lang="es-E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otro</a:t>
            </a:r>
            <a:endParaRPr lang="es-E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todos</a:t>
            </a:r>
          </a:p>
          <a:p>
            <a:endParaRPr lang="es-E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r: lectura</a:t>
            </a: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w: escritura</a:t>
            </a:r>
          </a:p>
          <a:p>
            <a:endParaRPr lang="es-ES" sz="1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x: ejecución</a:t>
            </a:r>
          </a:p>
          <a:p>
            <a:endParaRPr lang="es-E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s-E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combinar </a:t>
            </a:r>
            <a:r>
              <a:rPr lang="es-E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lang="es-E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símbolos, </a:t>
            </a:r>
            <a:r>
              <a:rPr lang="es-E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s-E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usan </a:t>
            </a:r>
            <a:r>
              <a:rPr lang="es-E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operadores</a:t>
            </a:r>
            <a:r>
              <a:rPr lang="es-E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s-E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s-ES" sz="1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agregar permiso</a:t>
            </a:r>
          </a:p>
          <a:p>
            <a:endParaRPr lang="es-ES" sz="1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:</a:t>
            </a:r>
            <a:r>
              <a:rPr lang="es-ES" sz="1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quitar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permiso</a:t>
            </a:r>
          </a:p>
          <a:p>
            <a:endParaRPr lang="es-ES" sz="1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s-ES" sz="1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configuración del permiso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49" y="617408"/>
            <a:ext cx="2594360" cy="25943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05" y="2587059"/>
            <a:ext cx="2266579" cy="2266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CuadroTexto 4"/>
          <p:cNvSpPr txBox="1"/>
          <p:nvPr/>
        </p:nvSpPr>
        <p:spPr>
          <a:xfrm>
            <a:off x="2594344" y="116957"/>
            <a:ext cx="3955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Bibliografía</a:t>
            </a:r>
            <a:r>
              <a:rPr lang="es-ES" dirty="0" smtClean="0"/>
              <a:t>  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542817" y="1845764"/>
            <a:ext cx="763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https://www.aluracursos.com/blog/entendiendo-las-permisiones-en-el-linux#:~:text=Entendiendo%20los%20permisos%20en%20Linux&amp;text=Esos%20permisos%20pueden%20ser%20de,de%20un%20archivo%20y%20directorio.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42818" y="1303106"/>
            <a:ext cx="7633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https://keepcoding.io/blog/permisos-de-archivos-en-linux/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521217" y="2819309"/>
            <a:ext cx="81015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https://www.profesionalreview.com/2017/01/28/permisos-basicos-linux-ubuntu-chmod/#Configuracion_de_permisos_con_chmod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49275" y="3577410"/>
            <a:ext cx="23054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https://www.flaticon.es/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azing Botanical Slides">
  <a:themeElements>
    <a:clrScheme name="Custom 347">
      <a:dk1>
        <a:srgbClr val="0D050E"/>
      </a:dk1>
      <a:lt1>
        <a:srgbClr val="FFFFFF"/>
      </a:lt1>
      <a:dk2>
        <a:srgbClr val="9E9E9E"/>
      </a:dk2>
      <a:lt2>
        <a:srgbClr val="FFF7EA"/>
      </a:lt2>
      <a:accent1>
        <a:srgbClr val="FF4F63"/>
      </a:accent1>
      <a:accent2>
        <a:srgbClr val="FC8F27"/>
      </a:accent2>
      <a:accent3>
        <a:srgbClr val="A33B80"/>
      </a:accent3>
      <a:accent4>
        <a:srgbClr val="E0D9FF"/>
      </a:accent4>
      <a:accent5>
        <a:srgbClr val="E0FE9C"/>
      </a:accent5>
      <a:accent6>
        <a:srgbClr val="4DD7BC"/>
      </a:accent6>
      <a:hlink>
        <a:srgbClr val="0D050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249</Words>
  <Application>Microsoft Office PowerPoint</Application>
  <PresentationFormat>Presentación en pantalla (16:9)</PresentationFormat>
  <Paragraphs>60</Paragraphs>
  <Slides>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Caladea</vt:lpstr>
      <vt:lpstr>Inter</vt:lpstr>
      <vt:lpstr>Arial</vt:lpstr>
      <vt:lpstr>Times New Roman</vt:lpstr>
      <vt:lpstr>Mulish</vt:lpstr>
      <vt:lpstr>Amazing Botanical Slides</vt:lpstr>
      <vt:lpstr>Permisos en Linux</vt:lpstr>
      <vt:lpstr>¿Qué  son los permisos?</vt:lpstr>
      <vt:lpstr>Presentación de PowerPoint</vt:lpstr>
      <vt:lpstr>Presentación de PowerPoint</vt:lpstr>
      <vt:lpstr>Presentación de PowerPoint</vt:lpstr>
      <vt:lpstr>¿Cómo cambiar un permiso?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Permisos en Linux</dc:title>
  <dc:creator>Estudiante Equipo 6</dc:creator>
  <cp:lastModifiedBy>Estudiante Equipo 6</cp:lastModifiedBy>
  <cp:revision>9</cp:revision>
  <dcterms:modified xsi:type="dcterms:W3CDTF">2023-03-16T16:55:27Z</dcterms:modified>
</cp:coreProperties>
</file>